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EDF32-5ED4-4781-A8BC-82F6C8805B80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BC711-5C3D-498A-9E63-801C93945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6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Simple and straightforward. Not distracting but doesn’t necessarily add to presentation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Clear, coherent, multiple types of images (gif),  transitions enhance message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Clear, coherent, unique (gif and chart) and transitions. Information is interesting and useful.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2-3 level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 level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 level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3-4 level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3-4 level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Distracting, incoherent. Doesn’t match message. Pixelated and disjointed.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7258-0902-4002-946B-602BCBDA7DF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DBD2-D699-4549-9CD3-DF4B67571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9910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7258-0902-4002-946B-602BCBDA7DF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DBD2-D699-4549-9CD3-DF4B67571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2215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7258-0902-4002-946B-602BCBDA7DF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DBD2-D699-4549-9CD3-DF4B67571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8099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5" y="554200"/>
            <a:ext cx="624419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2477725" y="6320000"/>
            <a:ext cx="6244199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25199" y="554200"/>
            <a:ext cx="183299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371725" y="840301"/>
            <a:ext cx="6331500" cy="2055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390266" y="4317934"/>
            <a:ext cx="6331500" cy="1655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98000" y="6251677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06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1" y="554200"/>
            <a:ext cx="829679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Shape 18"/>
          <p:cNvCxnSpPr/>
          <p:nvPr/>
        </p:nvCxnSpPr>
        <p:spPr>
          <a:xfrm>
            <a:off x="425201" y="6320000"/>
            <a:ext cx="8296799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06426" y="2409101"/>
            <a:ext cx="8296799" cy="2055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98000" y="6251677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53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5" y="554200"/>
            <a:ext cx="6244199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>
            <a:off x="2477725" y="6320000"/>
            <a:ext cx="62441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>
            <a:off x="425199" y="554200"/>
            <a:ext cx="1832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400251" y="767934"/>
            <a:ext cx="6321599" cy="847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410113" y="2127700"/>
            <a:ext cx="6321599" cy="40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8000" y="6251677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45325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5" y="554200"/>
            <a:ext cx="6244199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Shape 30"/>
          <p:cNvCxnSpPr/>
          <p:nvPr/>
        </p:nvCxnSpPr>
        <p:spPr>
          <a:xfrm>
            <a:off x="2477725" y="6320000"/>
            <a:ext cx="62441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hape 31"/>
          <p:cNvCxnSpPr/>
          <p:nvPr/>
        </p:nvCxnSpPr>
        <p:spPr>
          <a:xfrm>
            <a:off x="425199" y="554200"/>
            <a:ext cx="1832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400251" y="767934"/>
            <a:ext cx="6321599" cy="847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2400302" y="2136900"/>
            <a:ext cx="3071400" cy="40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650571" y="2136900"/>
            <a:ext cx="3071400" cy="40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8000" y="6251677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8744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3301" y="548767"/>
            <a:ext cx="8520599" cy="85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8000" y="6251677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9969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9" y="554200"/>
            <a:ext cx="1832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19501" y="1248800"/>
            <a:ext cx="2807999" cy="1007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9501" y="2462404"/>
            <a:ext cx="2807999" cy="374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8000" y="6251677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6440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9" y="554200"/>
            <a:ext cx="183299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83104" y="949521"/>
            <a:ext cx="6244199" cy="5113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8000" y="6251677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11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67"/>
            <a:ext cx="4572000" cy="68579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50" name="Shape 50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65501" y="1863134"/>
            <a:ext cx="4045199" cy="1757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265501" y="3647160"/>
            <a:ext cx="4045199" cy="179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939500" y="965601"/>
            <a:ext cx="3837000" cy="4926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8000" y="6251677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3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7258-0902-4002-946B-602BCBDA7DF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DBD2-D699-4549-9CD3-DF4B67571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496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1" y="6320000"/>
            <a:ext cx="82967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425199" y="554200"/>
            <a:ext cx="1832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28017" y="5634700"/>
            <a:ext cx="8388600" cy="524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8000" y="6251677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405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1" y="6320000"/>
            <a:ext cx="82967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hape 62"/>
          <p:cNvCxnSpPr/>
          <p:nvPr/>
        </p:nvCxnSpPr>
        <p:spPr>
          <a:xfrm>
            <a:off x="425201" y="554200"/>
            <a:ext cx="8296799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53951" y="1739801"/>
            <a:ext cx="7436099" cy="20511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53951" y="3892601"/>
            <a:ext cx="7436099" cy="1428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98000" y="6251677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685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8000" y="6251677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376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7258-0902-4002-946B-602BCBDA7DF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DBD2-D699-4549-9CD3-DF4B67571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1294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7258-0902-4002-946B-602BCBDA7DF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DBD2-D699-4549-9CD3-DF4B67571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0709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7258-0902-4002-946B-602BCBDA7DF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DBD2-D699-4549-9CD3-DF4B67571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011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7258-0902-4002-946B-602BCBDA7DF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DBD2-D699-4549-9CD3-DF4B67571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4438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7258-0902-4002-946B-602BCBDA7DF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DBD2-D699-4549-9CD3-DF4B67571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265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7258-0902-4002-946B-602BCBDA7DF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DBD2-D699-4549-9CD3-DF4B67571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3727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7258-0902-4002-946B-602BCBDA7DF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DBD2-D699-4549-9CD3-DF4B67571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0701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07258-0902-4002-946B-602BCBDA7DF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ADBD2-D699-4549-9CD3-DF4B67571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00251" y="767934"/>
            <a:ext cx="6321599" cy="84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10113" y="2127700"/>
            <a:ext cx="6321599" cy="400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8000" y="6251677"/>
            <a:ext cx="5486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000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6625434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gif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gif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jcO2ExtHs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Visual Aids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ironic presentation.</a:t>
            </a:r>
          </a:p>
        </p:txBody>
      </p:sp>
    </p:spTree>
    <p:extLst>
      <p:ext uri="{BB962C8B-B14F-4D97-AF65-F5344CB8AC3E}">
        <p14:creationId xmlns:p14="http://schemas.microsoft.com/office/powerpoint/2010/main" val="564926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2400252" y="767935"/>
            <a:ext cx="6321599" cy="847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Origin 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6303" y="648533"/>
            <a:ext cx="4595549" cy="2650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9025" y="248167"/>
            <a:ext cx="3887374" cy="636163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/>
          <p:nvPr/>
        </p:nvSpPr>
        <p:spPr>
          <a:xfrm>
            <a:off x="1070125" y="2961067"/>
            <a:ext cx="425700" cy="5216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40" name="Shape 140"/>
          <p:cNvCxnSpPr>
            <a:stCxn id="139" idx="6"/>
          </p:cNvCxnSpPr>
          <p:nvPr/>
        </p:nvCxnSpPr>
        <p:spPr>
          <a:xfrm rot="10800000" flipH="1">
            <a:off x="1495828" y="2546667"/>
            <a:ext cx="6535799" cy="675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1" name="Shape 141"/>
          <p:cNvSpPr/>
          <p:nvPr/>
        </p:nvSpPr>
        <p:spPr>
          <a:xfrm>
            <a:off x="2580300" y="2274400"/>
            <a:ext cx="425700" cy="5216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42" name="Shape 142"/>
          <p:cNvCxnSpPr>
            <a:stCxn id="141" idx="6"/>
          </p:cNvCxnSpPr>
          <p:nvPr/>
        </p:nvCxnSpPr>
        <p:spPr>
          <a:xfrm rot="10800000" flipH="1">
            <a:off x="3006000" y="1994400"/>
            <a:ext cx="3875100" cy="5408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43" name="Shape 143" descr="TEMP-Homestead-BW-copy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49938" y="3482669"/>
            <a:ext cx="3748277" cy="2991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343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2400252" y="767935"/>
            <a:ext cx="6321599" cy="847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Objective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2410115" y="2127700"/>
            <a:ext cx="6321599" cy="400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0" name="Shape 150" descr="960x54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9000" y="1636185"/>
            <a:ext cx="5630274" cy="4986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3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23603" y="169135"/>
            <a:ext cx="8296799" cy="2055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Rules</a:t>
            </a:r>
          </a:p>
        </p:txBody>
      </p:sp>
      <p:pic>
        <p:nvPicPr>
          <p:cNvPr id="156" name="Shape 156" descr="900px-Win-a-Hot-Dog-Eating-Contest-Step-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225" y="1654772"/>
            <a:ext cx="4118150" cy="4118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 descr="670px-Win-a-Hot-Dog-Eating-Contest-Step-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7293" y="1601618"/>
            <a:ext cx="4220206" cy="4224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 descr="animated-clock-image-0006.gi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3603" y="2664702"/>
            <a:ext cx="1425925" cy="1901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659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-187300" y="175469"/>
            <a:ext cx="4045199" cy="1757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Person of Interest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2"/>
          </p:nvPr>
        </p:nvSpPr>
        <p:spPr>
          <a:xfrm>
            <a:off x="4939500" y="965602"/>
            <a:ext cx="3837000" cy="4926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Joey Chestnut 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9125" y="795373"/>
            <a:ext cx="5367624" cy="526726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>
            <a:spLocks noGrp="1"/>
          </p:cNvSpPr>
          <p:nvPr>
            <p:ph type="subTitle" idx="1"/>
          </p:nvPr>
        </p:nvSpPr>
        <p:spPr>
          <a:xfrm>
            <a:off x="265503" y="3647160"/>
            <a:ext cx="4045199" cy="179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7" name="Shape 167" descr="Winner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228" y="2199618"/>
            <a:ext cx="3372025" cy="245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16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2400252" y="767935"/>
            <a:ext cx="6321599" cy="847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Fun Facts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2410115" y="2127700"/>
            <a:ext cx="6321599" cy="400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25" y="107402"/>
            <a:ext cx="2209300" cy="1684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4">
            <a:alphaModFix/>
          </a:blip>
          <a:srcRect l="-5420" r="5420"/>
          <a:stretch/>
        </p:blipFill>
        <p:spPr>
          <a:xfrm>
            <a:off x="623683" y="1699635"/>
            <a:ext cx="7645814" cy="4859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3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283103" y="473934"/>
            <a:ext cx="6244199" cy="906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Works Cited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356700" y="1595602"/>
            <a:ext cx="8434500" cy="500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230126" y="1641635"/>
            <a:ext cx="8722199" cy="483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 kern="0">
                <a:solidFill>
                  <a:srgbClr val="000000"/>
                </a:solidFill>
                <a:cs typeface="Arial"/>
                <a:sym typeface="Arial"/>
              </a:rPr>
              <a:t>Blitz, Matt. "The Origin of Competitive Eating Contests." </a:t>
            </a:r>
            <a:r>
              <a:rPr lang="en" sz="1100" i="1" kern="0">
                <a:solidFill>
                  <a:srgbClr val="000000"/>
                </a:solidFill>
                <a:cs typeface="Arial"/>
                <a:sym typeface="Arial"/>
              </a:rPr>
              <a:t>Today I Found Out</a:t>
            </a:r>
            <a:r>
              <a:rPr lang="en" sz="1100" kern="0">
                <a:solidFill>
                  <a:srgbClr val="000000"/>
                </a:solidFill>
                <a:cs typeface="Arial"/>
                <a:sym typeface="Arial"/>
              </a:rPr>
              <a:t>. 10 June 2014. Web. 15 Nov. 2015.</a:t>
            </a:r>
          </a:p>
          <a:p>
            <a:endParaRPr sz="1100" kern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" sz="1100" kern="0">
                <a:solidFill>
                  <a:srgbClr val="000000"/>
                </a:solidFill>
                <a:cs typeface="Arial"/>
                <a:sym typeface="Arial"/>
              </a:rPr>
              <a:t>Park, Madison. "Speed Eaters Gain Weight, Clog Arteries but Have Few Regrets." </a:t>
            </a:r>
            <a:r>
              <a:rPr lang="en" sz="1100" i="1" kern="0">
                <a:solidFill>
                  <a:srgbClr val="000000"/>
                </a:solidFill>
                <a:cs typeface="Arial"/>
                <a:sym typeface="Arial"/>
              </a:rPr>
              <a:t>CNN</a:t>
            </a:r>
            <a:r>
              <a:rPr lang="en" sz="1100" kern="0">
                <a:solidFill>
                  <a:srgbClr val="000000"/>
                </a:solidFill>
                <a:cs typeface="Arial"/>
                <a:sym typeface="Arial"/>
              </a:rPr>
              <a:t>. Cable News Network, 3 July 2009. Web. 15 Nov. 2015.</a:t>
            </a:r>
          </a:p>
          <a:p>
            <a:endParaRPr sz="1100" kern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" sz="1100" kern="0">
                <a:solidFill>
                  <a:srgbClr val="000000"/>
                </a:solidFill>
                <a:cs typeface="Arial"/>
                <a:sym typeface="Arial"/>
              </a:rPr>
              <a:t>Quinto, Nadir. "Classic Illustrations from Norse Mythology." </a:t>
            </a:r>
            <a:r>
              <a:rPr lang="en" sz="1100" i="1" kern="0">
                <a:solidFill>
                  <a:srgbClr val="000000"/>
                </a:solidFill>
                <a:cs typeface="Arial"/>
                <a:sym typeface="Arial"/>
              </a:rPr>
              <a:t>Classic Illustrations from Norse Mythology</a:t>
            </a:r>
            <a:r>
              <a:rPr lang="en" sz="1100" kern="0">
                <a:solidFill>
                  <a:srgbClr val="000000"/>
                </a:solidFill>
                <a:cs typeface="Arial"/>
                <a:sym typeface="Arial"/>
              </a:rPr>
              <a:t>. Web. 15 Nov. 2015.</a:t>
            </a:r>
          </a:p>
          <a:p>
            <a:endParaRPr sz="1100" kern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" sz="1100" kern="0">
                <a:solidFill>
                  <a:srgbClr val="000000"/>
                </a:solidFill>
                <a:cs typeface="Arial"/>
                <a:sym typeface="Arial"/>
              </a:rPr>
              <a:t>"The Wide World of Competitive Eating." </a:t>
            </a:r>
            <a:r>
              <a:rPr lang="en" sz="1100" i="1" kern="0">
                <a:solidFill>
                  <a:srgbClr val="000000"/>
                </a:solidFill>
                <a:cs typeface="Arial"/>
                <a:sym typeface="Arial"/>
              </a:rPr>
              <a:t>-- Chicago Tribune</a:t>
            </a:r>
            <a:r>
              <a:rPr lang="en" sz="1100" kern="0">
                <a:solidFill>
                  <a:srgbClr val="000000"/>
                </a:solidFill>
                <a:cs typeface="Arial"/>
                <a:sym typeface="Arial"/>
              </a:rPr>
              <a:t>. Tribune Graphics. Web. 15 Nov. 2015.</a:t>
            </a:r>
          </a:p>
          <a:p>
            <a:endParaRPr sz="11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723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2400252" y="767935"/>
            <a:ext cx="6321599" cy="847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Visual Aid Rubric</a:t>
            </a:r>
          </a:p>
        </p:txBody>
      </p:sp>
      <p:graphicFrame>
        <p:nvGraphicFramePr>
          <p:cNvPr id="188" name="Shape 188"/>
          <p:cNvGraphicFramePr/>
          <p:nvPr>
            <p:extLst>
              <p:ext uri="{D42A27DB-BD31-4B8C-83A1-F6EECF244321}">
                <p14:modId xmlns:p14="http://schemas.microsoft.com/office/powerpoint/2010/main" val="1462768302"/>
              </p:ext>
            </p:extLst>
          </p:nvPr>
        </p:nvGraphicFramePr>
        <p:xfrm>
          <a:off x="609600" y="1524000"/>
          <a:ext cx="7832125" cy="471727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66425"/>
                <a:gridCol w="1566425"/>
                <a:gridCol w="1566425"/>
                <a:gridCol w="1566425"/>
                <a:gridCol w="1566425"/>
              </a:tblGrid>
              <a:tr h="617967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25400" marB="25400" anchor="b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Developing 1</a:t>
                      </a:r>
                    </a:p>
                  </a:txBody>
                  <a:tcPr marL="28575" marR="28575" marT="25400" marB="25400" anchor="b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Capable 2</a:t>
                      </a:r>
                    </a:p>
                  </a:txBody>
                  <a:tcPr marL="28575" marR="28575" marT="25400" marB="25400" anchor="b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Proficient 3</a:t>
                      </a:r>
                    </a:p>
                  </a:txBody>
                  <a:tcPr marL="28575" marR="28575" marT="25400" marB="25400" anchor="b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Mastery 4</a:t>
                      </a:r>
                    </a:p>
                  </a:txBody>
                  <a:tcPr marL="28575" marR="28575" marT="25400" marB="25400" anchor="b"/>
                </a:tc>
              </a:tr>
              <a:tr h="4099307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Visual Aid</a:t>
                      </a:r>
                    </a:p>
                  </a:txBody>
                  <a:tcPr marL="28575" marR="28575" marT="25400" marB="25400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Visual is distracting, cliched, and or demonstrates little thought</a:t>
                      </a:r>
                    </a:p>
                  </a:txBody>
                  <a:tcPr marL="28575" marR="28575" marT="25400" marB="25400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Simple and straightforward. Not distracting, but struggles to communicate a message</a:t>
                      </a:r>
                    </a:p>
                  </a:txBody>
                  <a:tcPr marL="28575" marR="28575" marT="25400" marB="25400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Clear and coherent. Layout is thought out and communicates the message clearly</a:t>
                      </a:r>
                    </a:p>
                  </a:txBody>
                  <a:tcPr marL="28575" marR="28575" marT="25400" marB="25400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Clear, coherent, creative, and unique. Layout is interesting, useful and presented in a way that enhances message</a:t>
                      </a:r>
                    </a:p>
                  </a:txBody>
                  <a:tcPr marL="28575" marR="28575" marT="25400" marB="254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47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2400252" y="767935"/>
            <a:ext cx="6321599" cy="847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Level 1: Why?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2410115" y="2127700"/>
            <a:ext cx="6321599" cy="400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1053" y="1958468"/>
            <a:ext cx="2610799" cy="231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 descr="piq_62566_400x40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175" y="2208635"/>
            <a:ext cx="2880975" cy="384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19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2400252" y="767935"/>
            <a:ext cx="6321599" cy="847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Objective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2410115" y="2127700"/>
            <a:ext cx="6321599" cy="400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03" name="Shape 203" descr="960x54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9000" y="1636185"/>
            <a:ext cx="5630274" cy="498623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4890350" y="414233"/>
            <a:ext cx="3841500" cy="135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3000" b="1" ker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Level 2: Why?</a:t>
            </a:r>
          </a:p>
        </p:txBody>
      </p:sp>
    </p:spTree>
    <p:extLst>
      <p:ext uri="{BB962C8B-B14F-4D97-AF65-F5344CB8AC3E}">
        <p14:creationId xmlns:p14="http://schemas.microsoft.com/office/powerpoint/2010/main" val="34732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23603" y="169133"/>
            <a:ext cx="8296799" cy="165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Rules</a:t>
            </a:r>
          </a:p>
        </p:txBody>
      </p:sp>
      <p:pic>
        <p:nvPicPr>
          <p:cNvPr id="210" name="Shape 210" descr="900px-Win-a-Hot-Dog-Eating-Contest-Step-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225" y="1654772"/>
            <a:ext cx="4118150" cy="4118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 descr="670px-Win-a-Hot-Dog-Eating-Contest-Step-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7293" y="1601618"/>
            <a:ext cx="4220206" cy="4224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 descr="animated-clock-image-0006.gi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3603" y="2664702"/>
            <a:ext cx="1425925" cy="190123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540825" y="383569"/>
            <a:ext cx="3202800" cy="93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3000" b="1" ker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Level 3: Why?</a:t>
            </a:r>
          </a:p>
        </p:txBody>
      </p:sp>
    </p:spTree>
    <p:extLst>
      <p:ext uri="{BB962C8B-B14F-4D97-AF65-F5344CB8AC3E}">
        <p14:creationId xmlns:p14="http://schemas.microsoft.com/office/powerpoint/2010/main" val="206477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use plain black text on plain white slides.</a:t>
            </a:r>
          </a:p>
          <a:p>
            <a:r>
              <a:rPr lang="en-US" dirty="0" smtClean="0"/>
              <a:t>Your audience will be uninterested.</a:t>
            </a:r>
          </a:p>
          <a:p>
            <a:r>
              <a:rPr lang="en-US" dirty="0" smtClean="0"/>
              <a:t>Your information will be ignored.</a:t>
            </a:r>
          </a:p>
          <a:p>
            <a:r>
              <a:rPr lang="en-US" dirty="0" smtClean="0"/>
              <a:t>Your credibility will be questioned.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79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-187300" y="175469"/>
            <a:ext cx="4045199" cy="1757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Person of Interest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2"/>
          </p:nvPr>
        </p:nvSpPr>
        <p:spPr>
          <a:xfrm>
            <a:off x="4939500" y="965602"/>
            <a:ext cx="3837000" cy="4926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Joey Chestnut 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9125" y="795373"/>
            <a:ext cx="5367624" cy="526726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>
            <a:spLocks noGrp="1"/>
          </p:cNvSpPr>
          <p:nvPr>
            <p:ph type="subTitle" idx="1"/>
          </p:nvPr>
        </p:nvSpPr>
        <p:spPr>
          <a:xfrm>
            <a:off x="265503" y="3647160"/>
            <a:ext cx="4045199" cy="179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22" name="Shape 222" descr="Winner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228" y="2199618"/>
            <a:ext cx="3372025" cy="245876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3152853" y="0"/>
            <a:ext cx="4637099" cy="92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3000" b="1" ker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Level 4: Why?</a:t>
            </a:r>
          </a:p>
        </p:txBody>
      </p:sp>
    </p:spTree>
    <p:extLst>
      <p:ext uri="{BB962C8B-B14F-4D97-AF65-F5344CB8AC3E}">
        <p14:creationId xmlns:p14="http://schemas.microsoft.com/office/powerpoint/2010/main" val="407615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0000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overdo it with colors, design and animation.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It can make your information hard to read.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It is distracting to your audience.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98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Tip #3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ea typeface="Adobe Gothic Std B" pitchFamily="34" charset="-128"/>
                <a:cs typeface="Adobe Hebrew" pitchFamily="18" charset="-79"/>
              </a:rPr>
              <a:t>Proofread you’re information.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ea typeface="Adobe Gothic Std B" pitchFamily="34" charset="-128"/>
                <a:cs typeface="Adobe Hebrew" pitchFamily="18" charset="-79"/>
              </a:rPr>
              <a:t>Make sure its correct.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ea typeface="Adobe Gothic Std B" pitchFamily="34" charset="-128"/>
                <a:cs typeface="Adobe Hebrew" pitchFamily="18" charset="-79"/>
              </a:rPr>
              <a:t>Sight your sources.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ea typeface="Adobe Gothic Std B" pitchFamily="34" charset="-128"/>
                <a:cs typeface="Adobe Hebrew" pitchFamily="18" charset="-79"/>
              </a:rPr>
              <a:t>Run a SPELL-CHECK!!  PLEASE!!!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ea typeface="Adobe Gothic Std B" pitchFamily="34" charset="-128"/>
                <a:cs typeface="Adobe Hebrew" pitchFamily="18" charset="-79"/>
              </a:rPr>
              <a:t>Capitalize proper nouns.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ea typeface="Adobe Gothic Std B" pitchFamily="34" charset="-128"/>
                <a:cs typeface="Adobe Hebrew" pitchFamily="18" charset="-79"/>
              </a:rPr>
              <a:t>Punctuate correctly.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ea typeface="Adobe Gothic Std B" pitchFamily="34" charset="-128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02809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05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Tip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762001"/>
            <a:ext cx="64008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If using images, make sure they are purposeful.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490089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257800"/>
            <a:ext cx="7086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 images can be distracting to both you AND your audience.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1" y="1812960"/>
            <a:ext cx="3503155" cy="451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888" y="2134315"/>
            <a:ext cx="3886200" cy="386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34315"/>
            <a:ext cx="4938520" cy="393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91" y="1942291"/>
            <a:ext cx="4271962" cy="425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081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Tip #5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is more.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 your visual aids to increase the impact they have on the audience. 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4-6 minute speech, you should have no more than 3-4 visual aids/slides/images.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Ensure you know how to move from image to image BEFORE you give the speech.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9648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Final Tip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Practice!!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Practice!!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Practice!!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what your visual aids are, how to talk about them and WHY you are using them.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they do not serve a clear purpose, they should not be a part of your speech.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096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jcO2ExtHs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00" y="914400"/>
            <a:ext cx="8940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78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ctrTitle"/>
          </p:nvPr>
        </p:nvSpPr>
        <p:spPr>
          <a:xfrm>
            <a:off x="2371725" y="840302"/>
            <a:ext cx="6331500" cy="2055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Competitive Eating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1"/>
          </p:nvPr>
        </p:nvSpPr>
        <p:spPr>
          <a:xfrm>
            <a:off x="2571141" y="4612702"/>
            <a:ext cx="6331500" cy="1655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Example: “Games of the World in 60 Seconds”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7000" y="2157569"/>
            <a:ext cx="3310000" cy="33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46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182</TotalTime>
  <Words>521</Words>
  <Application>Microsoft Office PowerPoint</Application>
  <PresentationFormat>On-screen Show (4:3)</PresentationFormat>
  <Paragraphs>78</Paragraphs>
  <Slides>20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swiss-2</vt:lpstr>
      <vt:lpstr>Using Visual Aids</vt:lpstr>
      <vt:lpstr>Tip #1</vt:lpstr>
      <vt:lpstr>Tip #2</vt:lpstr>
      <vt:lpstr>Tip #3</vt:lpstr>
      <vt:lpstr>Tip #4</vt:lpstr>
      <vt:lpstr>Tip #5</vt:lpstr>
      <vt:lpstr>Final Tip</vt:lpstr>
      <vt:lpstr>PowerPoint Presentation</vt:lpstr>
      <vt:lpstr>Competitive Eating</vt:lpstr>
      <vt:lpstr>Origin </vt:lpstr>
      <vt:lpstr>Objective</vt:lpstr>
      <vt:lpstr>Rules</vt:lpstr>
      <vt:lpstr>Person of Interest</vt:lpstr>
      <vt:lpstr>Fun Facts</vt:lpstr>
      <vt:lpstr>Works Cited</vt:lpstr>
      <vt:lpstr>Visual Aid Rubric</vt:lpstr>
      <vt:lpstr>Level 1: Why?</vt:lpstr>
      <vt:lpstr>Objective</vt:lpstr>
      <vt:lpstr>Rules</vt:lpstr>
      <vt:lpstr>Person of Interest</vt:lpstr>
    </vt:vector>
  </TitlesOfParts>
  <Company>Rochester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Visual Aids</dc:title>
  <dc:creator>PARKER, MICHELE</dc:creator>
  <cp:lastModifiedBy>RPS User</cp:lastModifiedBy>
  <cp:revision>10</cp:revision>
  <dcterms:created xsi:type="dcterms:W3CDTF">2015-04-07T21:21:56Z</dcterms:created>
  <dcterms:modified xsi:type="dcterms:W3CDTF">2016-10-31T17:13:30Z</dcterms:modified>
</cp:coreProperties>
</file>