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3828-4ACF-42C9-9005-8B8ED6D5E7D5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592A-4E84-4B31-92F5-F5E02DA02DF2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3828-4ACF-42C9-9005-8B8ED6D5E7D5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592A-4E84-4B31-92F5-F5E02DA02D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3828-4ACF-42C9-9005-8B8ED6D5E7D5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592A-4E84-4B31-92F5-F5E02DA02D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3828-4ACF-42C9-9005-8B8ED6D5E7D5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592A-4E84-4B31-92F5-F5E02DA02D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3828-4ACF-42C9-9005-8B8ED6D5E7D5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592A-4E84-4B31-92F5-F5E02DA02D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3828-4ACF-42C9-9005-8B8ED6D5E7D5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592A-4E84-4B31-92F5-F5E02DA02D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3828-4ACF-42C9-9005-8B8ED6D5E7D5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592A-4E84-4B31-92F5-F5E02DA02D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3828-4ACF-42C9-9005-8B8ED6D5E7D5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592A-4E84-4B31-92F5-F5E02DA02D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3828-4ACF-42C9-9005-8B8ED6D5E7D5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592A-4E84-4B31-92F5-F5E02DA02D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3828-4ACF-42C9-9005-8B8ED6D5E7D5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592A-4E84-4B31-92F5-F5E02DA02DF2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3828-4ACF-42C9-9005-8B8ED6D5E7D5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3592A-4E84-4B31-92F5-F5E02DA02DF2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3403828-4ACF-42C9-9005-8B8ED6D5E7D5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763592A-4E84-4B31-92F5-F5E02DA02DF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3Rl600Pm3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Citing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835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3Rl600Pm3g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" y="1143000"/>
            <a:ext cx="85344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769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YOUR speech: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/>
          <a:lstStyle/>
          <a:p>
            <a:r>
              <a:rPr lang="en-US" dirty="0" smtClean="0"/>
              <a:t>You must verbally cite at least 3 pieces of information.</a:t>
            </a:r>
          </a:p>
          <a:p>
            <a:r>
              <a:rPr lang="en-US" dirty="0" smtClean="0"/>
              <a:t>On your works cited, you must have a minimum of 3 different sources identified (in MLA format).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2895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Today: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6943" y="4191000"/>
            <a:ext cx="82296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Take a look at the handout.</a:t>
            </a:r>
          </a:p>
          <a:p>
            <a:r>
              <a:rPr lang="en-US" dirty="0" smtClean="0"/>
              <a:t>On one side is an example of how to format a notecard.</a:t>
            </a:r>
          </a:p>
          <a:p>
            <a:r>
              <a:rPr lang="en-US" dirty="0" smtClean="0"/>
              <a:t>On the other side, it asks you to try it.</a:t>
            </a:r>
          </a:p>
          <a:p>
            <a:r>
              <a:rPr lang="en-US" dirty="0" smtClean="0"/>
              <a:t>When you are done, show it to me.  If you are correct, I will give you the next step.  If not, keep trying.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29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given two notecards and an article from </a:t>
            </a:r>
            <a:r>
              <a:rPr lang="en-US" i="1" dirty="0" smtClean="0"/>
              <a:t>The New York Times.</a:t>
            </a:r>
          </a:p>
          <a:p>
            <a:pPr lvl="1"/>
            <a:r>
              <a:rPr lang="en-US" i="1" dirty="0" smtClean="0"/>
              <a:t>Please do not write on the article itself.</a:t>
            </a:r>
          </a:p>
          <a:p>
            <a:r>
              <a:rPr lang="en-US" dirty="0" smtClean="0"/>
              <a:t>Your task is to create two different source notecards.</a:t>
            </a:r>
          </a:p>
          <a:p>
            <a:pPr lvl="1"/>
            <a:r>
              <a:rPr lang="en-US" dirty="0" smtClean="0"/>
              <a:t>One should be a direct quote.</a:t>
            </a:r>
          </a:p>
          <a:p>
            <a:pPr lvl="1"/>
            <a:r>
              <a:rPr lang="en-US" dirty="0" smtClean="0"/>
              <a:t>One should be a paraphrase.</a:t>
            </a:r>
            <a:endParaRPr lang="en-US" dirty="0"/>
          </a:p>
          <a:p>
            <a:pPr lvl="1"/>
            <a:r>
              <a:rPr lang="en-US" dirty="0" smtClean="0"/>
              <a:t>Source information should be on the back of each card.</a:t>
            </a:r>
          </a:p>
          <a:p>
            <a:r>
              <a:rPr lang="en-US" dirty="0" smtClean="0"/>
              <a:t>When you are done, please turn in the article along with your two notecards.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3138992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</TotalTime>
  <Words>176</Words>
  <Application>Microsoft Office PowerPoint</Application>
  <PresentationFormat>On-screen Show (4:3)</PresentationFormat>
  <Paragraphs>17</Paragraphs>
  <Slides>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Thatch</vt:lpstr>
      <vt:lpstr>Citing Sources</vt:lpstr>
      <vt:lpstr>PowerPoint Presentation</vt:lpstr>
      <vt:lpstr>In YOUR speech:</vt:lpstr>
      <vt:lpstr>Practicing</vt:lpstr>
    </vt:vector>
  </TitlesOfParts>
  <Company>Rochester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Citing Sources</dc:title>
  <dc:creator>RPS User</dc:creator>
  <cp:lastModifiedBy>RPS User</cp:lastModifiedBy>
  <cp:revision>1</cp:revision>
  <dcterms:created xsi:type="dcterms:W3CDTF">2016-11-01T13:36:34Z</dcterms:created>
  <dcterms:modified xsi:type="dcterms:W3CDTF">2016-11-01T13:43:14Z</dcterms:modified>
</cp:coreProperties>
</file>