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AC8FF1-007F-4258-8D6A-6E574FD24D3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AD1B837-8C6E-4CAC-A518-EDBD09C39A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1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571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goal: </a:t>
            </a:r>
            <a:r>
              <a:rPr lang="en-US" sz="2800" dirty="0" smtClean="0"/>
              <a:t>$9,500</a:t>
            </a:r>
            <a:endParaRPr lang="en-US" sz="2800" dirty="0" smtClean="0"/>
          </a:p>
          <a:p>
            <a:r>
              <a:rPr lang="en-US" sz="2800" dirty="0" smtClean="0"/>
              <a:t>How do we do it?	</a:t>
            </a:r>
          </a:p>
          <a:p>
            <a:pPr lvl="1"/>
            <a:r>
              <a:rPr lang="en-US" sz="2000" dirty="0" smtClean="0"/>
              <a:t>Baby ads (Seniors)</a:t>
            </a:r>
          </a:p>
          <a:p>
            <a:pPr lvl="1"/>
            <a:r>
              <a:rPr lang="en-US" sz="2000" dirty="0" smtClean="0"/>
              <a:t>Business ads (everyone MUST sell at least ONE)</a:t>
            </a:r>
          </a:p>
          <a:p>
            <a:pPr lvl="1"/>
            <a:r>
              <a:rPr lang="en-US" sz="2000" dirty="0" smtClean="0"/>
              <a:t>Concessions</a:t>
            </a:r>
          </a:p>
          <a:p>
            <a:pPr lvl="1"/>
            <a:r>
              <a:rPr lang="en-US" sz="2000" dirty="0" smtClean="0"/>
              <a:t>Community Nights (set up by YOU)</a:t>
            </a:r>
          </a:p>
          <a:p>
            <a:pPr lvl="1"/>
            <a:r>
              <a:rPr lang="en-US" sz="2000" dirty="0" err="1" smtClean="0"/>
              <a:t>Herberger’s</a:t>
            </a:r>
            <a:r>
              <a:rPr lang="en-US" sz="2000" dirty="0" smtClean="0"/>
              <a:t> Community Day (everyone does this)</a:t>
            </a:r>
          </a:p>
          <a:p>
            <a:pPr lvl="1"/>
            <a:r>
              <a:rPr lang="en-US" sz="2000" dirty="0" smtClean="0"/>
              <a:t>Any other ideas?</a:t>
            </a:r>
          </a:p>
          <a:p>
            <a:r>
              <a:rPr lang="en-US" sz="2800" dirty="0" smtClean="0"/>
              <a:t>What happens if we don’t raise the money?</a:t>
            </a:r>
          </a:p>
          <a:p>
            <a:pPr lvl="1"/>
            <a:r>
              <a:rPr lang="en-US" sz="2000" dirty="0" smtClean="0"/>
              <a:t>NO YEARBOOK !  (true story)</a:t>
            </a:r>
          </a:p>
        </p:txBody>
      </p:sp>
    </p:spTree>
    <p:extLst>
      <p:ext uri="{BB962C8B-B14F-4D97-AF65-F5344CB8AC3E}">
        <p14:creationId xmlns:p14="http://schemas.microsoft.com/office/powerpoint/2010/main" val="116635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yearbook has a theme</a:t>
            </a:r>
          </a:p>
          <a:p>
            <a:r>
              <a:rPr lang="en-US" sz="2800" dirty="0" smtClean="0"/>
              <a:t>This year’s theme is….</a:t>
            </a:r>
          </a:p>
          <a:p>
            <a:pPr lvl="1"/>
            <a:r>
              <a:rPr lang="en-US" sz="2000" dirty="0" smtClean="0"/>
              <a:t>By the numbers</a:t>
            </a:r>
            <a:endParaRPr lang="en-US" sz="2000" dirty="0" smtClean="0"/>
          </a:p>
          <a:p>
            <a:r>
              <a:rPr lang="en-US" sz="2800" dirty="0" smtClean="0"/>
              <a:t>The theme is carried throughout the entire book</a:t>
            </a:r>
          </a:p>
          <a:p>
            <a:pPr lvl="1"/>
            <a:r>
              <a:rPr lang="en-US" sz="2000" dirty="0" smtClean="0"/>
              <a:t>It is up to everyone to pay attention to theme elements and make sure each page fits the theme and has the required elements</a:t>
            </a:r>
          </a:p>
          <a:p>
            <a:pPr lvl="2"/>
            <a:r>
              <a:rPr lang="en-US" sz="1800" dirty="0" smtClean="0"/>
              <a:t>What are the required elements?  </a:t>
            </a:r>
            <a:endParaRPr lang="en-US" sz="1800" dirty="0"/>
          </a:p>
          <a:p>
            <a:pPr lvl="3"/>
            <a:r>
              <a:rPr lang="en-US" sz="1800" dirty="0" smtClean="0"/>
              <a:t>You’ll find out soon!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443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Editors </a:t>
            </a:r>
            <a:r>
              <a:rPr lang="en-US" sz="2400" dirty="0" smtClean="0"/>
              <a:t>(It could be YOU!!)</a:t>
            </a:r>
            <a:endParaRPr lang="en-US" sz="2400" dirty="0" smtClean="0"/>
          </a:p>
          <a:p>
            <a:pPr lvl="1"/>
            <a:r>
              <a:rPr lang="en-US" sz="1800" dirty="0" smtClean="0"/>
              <a:t>Oversee everything.  They have the right to suggest changes for your page to make sure it fits the theme.  </a:t>
            </a:r>
          </a:p>
          <a:p>
            <a:r>
              <a:rPr lang="en-US" sz="2400" dirty="0" smtClean="0"/>
              <a:t>I need a few people to volunteer for specific jobs.</a:t>
            </a:r>
          </a:p>
          <a:p>
            <a:pPr lvl="1"/>
            <a:r>
              <a:rPr lang="en-US" sz="1800" dirty="0" smtClean="0"/>
              <a:t>4 people </a:t>
            </a:r>
            <a:r>
              <a:rPr lang="en-US" sz="1800" dirty="0" smtClean="0"/>
              <a:t>to </a:t>
            </a:r>
            <a:r>
              <a:rPr lang="en-US" sz="1800" dirty="0" smtClean="0"/>
              <a:t>be name checkers.</a:t>
            </a:r>
            <a:endParaRPr lang="en-US" sz="1800" dirty="0"/>
          </a:p>
          <a:p>
            <a:pPr lvl="1"/>
            <a:r>
              <a:rPr lang="en-US" sz="1800" dirty="0"/>
              <a:t>4</a:t>
            </a:r>
            <a:r>
              <a:rPr lang="en-US" sz="1800" dirty="0" smtClean="0"/>
              <a:t> people </a:t>
            </a:r>
            <a:r>
              <a:rPr lang="en-US" sz="1800" dirty="0" smtClean="0"/>
              <a:t>to </a:t>
            </a:r>
            <a:r>
              <a:rPr lang="en-US" sz="1800" dirty="0" smtClean="0"/>
              <a:t>be proofreaders.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you are interested in any of these positions, please see me after class.</a:t>
            </a:r>
          </a:p>
        </p:txBody>
      </p:sp>
    </p:spTree>
    <p:extLst>
      <p:ext uri="{BB962C8B-B14F-4D97-AF65-F5344CB8AC3E}">
        <p14:creationId xmlns:p14="http://schemas.microsoft.com/office/powerpoint/2010/main" val="391460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How do we do it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800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yearbook is created using a website software called Yearbook Avenue.</a:t>
            </a:r>
          </a:p>
          <a:p>
            <a:r>
              <a:rPr lang="en-US" sz="2400" dirty="0" smtClean="0"/>
              <a:t>You can work on your page anywhere you have internet access (which means there are NO excuses for late work)</a:t>
            </a:r>
          </a:p>
          <a:p>
            <a:r>
              <a:rPr lang="en-US" sz="2400" dirty="0" smtClean="0"/>
              <a:t>Pictures are taken by YOU.  We do have Photoshop on the computers in the lab and the yearbook software allows for photo editing as well.</a:t>
            </a:r>
          </a:p>
          <a:p>
            <a:r>
              <a:rPr lang="en-US" sz="2400" dirty="0" smtClean="0"/>
              <a:t>Stories are written by YOU.  We will practice this.</a:t>
            </a:r>
          </a:p>
          <a:p>
            <a:r>
              <a:rPr lang="en-US" sz="2400" dirty="0" smtClean="0"/>
              <a:t>The key is that WE all are in charge of the yearbook.  It doesn’t get done without YOU doing YOUR part.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274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Contracts</a:t>
            </a:r>
          </a:p>
          <a:p>
            <a:r>
              <a:rPr lang="en-US" sz="4000" smtClean="0"/>
              <a:t>Assignment Trackers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0711485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112</TotalTime>
  <Words>253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Yearbook</vt:lpstr>
      <vt:lpstr>Fundraising</vt:lpstr>
      <vt:lpstr>Theme</vt:lpstr>
      <vt:lpstr>What do we need to do?</vt:lpstr>
      <vt:lpstr>How do we do it all?</vt:lpstr>
      <vt:lpstr>Now…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Yearbook</dc:title>
  <dc:creator>ARKO, MICHELE</dc:creator>
  <cp:lastModifiedBy>User</cp:lastModifiedBy>
  <cp:revision>11</cp:revision>
  <dcterms:created xsi:type="dcterms:W3CDTF">2011-09-02T19:19:16Z</dcterms:created>
  <dcterms:modified xsi:type="dcterms:W3CDTF">2015-08-31T19:33:22Z</dcterms:modified>
</cp:coreProperties>
</file>